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1F6"/>
    <a:srgbClr val="C0E9F6"/>
    <a:srgbClr val="C1E1F5"/>
    <a:srgbClr val="BEDFF4"/>
    <a:srgbClr val="B4DAF2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822" autoAdjust="0"/>
  </p:normalViewPr>
  <p:slideViewPr>
    <p:cSldViewPr>
      <p:cViewPr varScale="1">
        <p:scale>
          <a:sx n="70" d="100"/>
          <a:sy n="70" d="100"/>
        </p:scale>
        <p:origin x="3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C6A3D-AFCB-45DD-B7C3-16212A831889}" type="datetimeFigureOut">
              <a:rPr lang="zh-TW" altLang="en-US" smtClean="0"/>
              <a:t>2018/6/4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3F232-5932-4321-895F-C9470FF3A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36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F232-5932-4321-895F-C9470FF3A90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75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C503-0416-45C1-866A-6C83AFF6DD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160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9C50C-8E3B-4D03-BEC2-544015C2F8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46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E2883-4769-4826-9A38-FBDF1AE002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597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 rot="5400000">
            <a:off x="8096250" y="-139699"/>
            <a:ext cx="765175" cy="1187450"/>
            <a:chOff x="5136" y="960"/>
            <a:chExt cx="528" cy="864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136" y="961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5248" y="961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5358" y="962"/>
              <a:ext cx="81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36" y="1073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48" y="1073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359" y="1073"/>
              <a:ext cx="81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472" y="1073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5136" y="1185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5248" y="1185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359" y="1185"/>
              <a:ext cx="81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472" y="1185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5584" y="1185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136" y="1297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5248" y="1297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359" y="1297"/>
              <a:ext cx="81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472" y="1297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136" y="1409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248" y="1409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359" y="1409"/>
              <a:ext cx="81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5472" y="1409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5584" y="1409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5136" y="1521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248" y="1521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59" y="1521"/>
              <a:ext cx="81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5472" y="1521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136" y="1633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5248" y="1633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359" y="1633"/>
              <a:ext cx="81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472" y="1633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5248" y="1745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5472" y="1745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pic>
        <p:nvPicPr>
          <p:cNvPr id="36" name="圖片 40" descr="材料系系徽final拷貝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4450"/>
            <a:ext cx="10890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內容版面配置區 42"/>
          <p:cNvSpPr>
            <a:spLocks noGrp="1"/>
          </p:cNvSpPr>
          <p:nvPr>
            <p:ph sz="quarter" idx="13"/>
          </p:nvPr>
        </p:nvSpPr>
        <p:spPr>
          <a:xfrm>
            <a:off x="971551" y="1412776"/>
            <a:ext cx="7632898" cy="460861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5" name="文字版面配置區 44"/>
          <p:cNvSpPr>
            <a:spLocks noGrp="1"/>
          </p:cNvSpPr>
          <p:nvPr>
            <p:ph type="body" sz="quarter" idx="14"/>
          </p:nvPr>
        </p:nvSpPr>
        <p:spPr>
          <a:xfrm>
            <a:off x="1258888" y="188913"/>
            <a:ext cx="6481464" cy="10080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BE3B-DF11-47FC-8355-9E347E8CD9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533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CBD6-42D7-4F84-A12C-08D3E88A4B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773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7BC0A-701A-4F09-97EE-DCABAB024D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51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14BD-E913-4F6A-97A0-E782BD702F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69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F9446-5CDD-41DC-8FA6-A2F3A82E49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008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BFDB7-DFC9-48FC-ADA5-60A9FC94E0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824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B59FE-C180-4C95-BEEF-0FA8D64E46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71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4A6E-95E9-422F-9A57-F36571EBEE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250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07856B8-ACB1-40E7-8E8C-ADF1F30471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圖片 7" descr="圖片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875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chwang@mail.ntust.edu.tw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19673" y="216024"/>
            <a:ext cx="2736303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TW" sz="1600" b="1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Chen-Hao Wang Ph.D.</a:t>
            </a:r>
            <a:endParaRPr lang="en-US" altLang="zh-TW" sz="1600" b="1" dirty="0">
              <a:latin typeface="+mn-lt"/>
              <a:ea typeface="Arial Unicode MS" pitchFamily="34" charset="-120"/>
              <a:cs typeface="Arial Unicode MS" pitchFamily="34" charset="-120"/>
            </a:endParaRPr>
          </a:p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TW" sz="1400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Professor</a:t>
            </a:r>
            <a:endParaRPr lang="en-US" altLang="zh-TW" sz="1400" dirty="0">
              <a:latin typeface="+mn-lt"/>
              <a:ea typeface="Arial Unicode MS" pitchFamily="34" charset="-120"/>
              <a:cs typeface="Arial Unicode MS" pitchFamily="34" charset="-120"/>
            </a:endParaRPr>
          </a:p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TW" sz="1400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Department </a:t>
            </a:r>
            <a:r>
              <a:rPr lang="en-US" altLang="zh-TW" sz="1400">
                <a:latin typeface="+mn-lt"/>
                <a:ea typeface="Arial Unicode MS" pitchFamily="34" charset="-120"/>
                <a:cs typeface="Arial Unicode MS" pitchFamily="34" charset="-120"/>
              </a:rPr>
              <a:t>of </a:t>
            </a:r>
            <a:r>
              <a:rPr lang="en-US" altLang="zh-TW" sz="1400" smtClean="0">
                <a:latin typeface="+mn-lt"/>
                <a:ea typeface="Arial Unicode MS" pitchFamily="34" charset="-120"/>
                <a:cs typeface="Arial Unicode MS" pitchFamily="34" charset="-120"/>
              </a:rPr>
              <a:t>Materials</a:t>
            </a:r>
          </a:p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TW" sz="1400" smtClean="0">
                <a:latin typeface="+mn-lt"/>
                <a:ea typeface="Arial Unicode MS" pitchFamily="34" charset="-120"/>
                <a:cs typeface="Arial Unicode MS" pitchFamily="34" charset="-120"/>
              </a:rPr>
              <a:t>Science </a:t>
            </a:r>
            <a:r>
              <a:rPr lang="en-US" altLang="zh-TW" sz="1400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and Engineering</a:t>
            </a:r>
            <a:endParaRPr lang="en-US" altLang="zh-TW" sz="1400" dirty="0">
              <a:latin typeface="+mn-lt"/>
              <a:ea typeface="Arial Unicode MS" pitchFamily="34" charset="-120"/>
              <a:cs typeface="Arial Unicode MS" pitchFamily="34" charset="-120"/>
            </a:endParaRPr>
          </a:p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TW" sz="1400" dirty="0">
                <a:latin typeface="+mn-lt"/>
                <a:ea typeface="Arial Unicode MS" pitchFamily="34" charset="-120"/>
                <a:cs typeface="Arial Unicode MS" pitchFamily="34" charset="-120"/>
              </a:rPr>
              <a:t>Tel:+</a:t>
            </a:r>
            <a:r>
              <a:rPr lang="en-US" altLang="zh-TW" sz="1400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886-2-27303715</a:t>
            </a:r>
            <a:endParaRPr lang="en-US" altLang="zh-TW" sz="1400" dirty="0">
              <a:latin typeface="+mn-lt"/>
              <a:ea typeface="Arial Unicode MS" pitchFamily="34" charset="-120"/>
              <a:cs typeface="Arial Unicode MS" pitchFamily="34" charset="-120"/>
            </a:endParaRPr>
          </a:p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TW" sz="1400" dirty="0" smtClean="0">
                <a:latin typeface="+mn-lt"/>
                <a:ea typeface="Arial Unicode MS" pitchFamily="34" charset="-120"/>
                <a:cs typeface="Arial Unicode MS" pitchFamily="34" charset="-120"/>
                <a:hlinkClick r:id="rId3"/>
              </a:rPr>
              <a:t>chwang@mail.ntust.edu.tw</a:t>
            </a:r>
            <a:endParaRPr lang="en-US" altLang="zh-TW" sz="1400" dirty="0">
              <a:latin typeface="+mn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496" y="2094059"/>
            <a:ext cx="3888432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TW" sz="1400" b="1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Education:</a:t>
            </a:r>
          </a:p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zh-TW" sz="1400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Ph.D. in MSE, National </a:t>
            </a:r>
            <a:r>
              <a:rPr lang="en-US" altLang="zh-TW" sz="1400" dirty="0" err="1" smtClean="0">
                <a:latin typeface="+mn-lt"/>
                <a:ea typeface="Arial Unicode MS" pitchFamily="34" charset="-120"/>
                <a:cs typeface="Arial Unicode MS" pitchFamily="34" charset="-120"/>
              </a:rPr>
              <a:t>Tsing</a:t>
            </a:r>
            <a:r>
              <a:rPr lang="en-US" altLang="zh-TW" sz="1400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1400" dirty="0" err="1" smtClean="0">
                <a:latin typeface="+mn-lt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400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 University</a:t>
            </a:r>
          </a:p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zh-TW" sz="1400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Ms. In Ch.E., National Taiwan University</a:t>
            </a:r>
          </a:p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zh-TW" sz="1400" dirty="0" smtClean="0">
                <a:latin typeface="+mn-lt"/>
                <a:ea typeface="Arial Unicode MS" pitchFamily="34" charset="-120"/>
                <a:cs typeface="Arial Unicode MS" pitchFamily="34" charset="-120"/>
              </a:rPr>
              <a:t>Bs. In Ch.E., National Taiwan University</a:t>
            </a:r>
          </a:p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TW" sz="1400" b="1" dirty="0">
                <a:ea typeface="Arial Unicode MS" pitchFamily="34" charset="-120"/>
                <a:cs typeface="Arial Unicode MS" pitchFamily="34" charset="-120"/>
              </a:rPr>
              <a:t>Research Interests:</a:t>
            </a:r>
          </a:p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zh-TW" sz="1400" dirty="0">
                <a:ea typeface="Arial Unicode MS" pitchFamily="34" charset="-120"/>
                <a:cs typeface="Arial Unicode MS" pitchFamily="34" charset="-120"/>
              </a:rPr>
              <a:t>Electrochemical conversion and storage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altLang="zh-TW" sz="1400" dirty="0">
                <a:ea typeface="Arial Unicode MS" pitchFamily="34" charset="-120"/>
                <a:cs typeface="Arial Unicode MS" pitchFamily="34" charset="-120"/>
              </a:rPr>
              <a:t>Fuel cell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altLang="zh-TW" sz="1400" dirty="0" smtClean="0">
                <a:ea typeface="Arial Unicode MS" pitchFamily="34" charset="-120"/>
                <a:cs typeface="Arial Unicode MS" pitchFamily="34" charset="-120"/>
              </a:rPr>
              <a:t>Vanadium Redox Battery</a:t>
            </a:r>
            <a:endParaRPr lang="en-US" altLang="zh-TW" sz="1400" dirty="0">
              <a:ea typeface="Arial Unicode MS" pitchFamily="34" charset="-120"/>
              <a:cs typeface="Arial Unicode MS" pitchFamily="34" charset="-12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altLang="zh-TW" sz="1400" dirty="0" err="1" smtClean="0">
                <a:ea typeface="Arial Unicode MS" pitchFamily="34" charset="-120"/>
                <a:cs typeface="Arial Unicode MS" pitchFamily="34" charset="-120"/>
              </a:rPr>
              <a:t>Supercapacitor</a:t>
            </a:r>
            <a:endParaRPr lang="en-US" altLang="zh-TW" sz="1400" dirty="0" smtClean="0">
              <a:ea typeface="Arial Unicode MS" pitchFamily="34" charset="-120"/>
              <a:cs typeface="Arial Unicode MS" pitchFamily="34" charset="-12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altLang="zh-TW" sz="1400" dirty="0" err="1" smtClean="0">
                <a:ea typeface="Arial Unicode MS" pitchFamily="34" charset="-120"/>
                <a:cs typeface="Arial Unicode MS" pitchFamily="34" charset="-120"/>
              </a:rPr>
              <a:t>Photocatalvst</a:t>
            </a:r>
            <a:endParaRPr lang="en-US" altLang="zh-TW" sz="1400" dirty="0" smtClean="0">
              <a:ea typeface="Arial Unicode MS" pitchFamily="34" charset="-120"/>
              <a:cs typeface="Arial Unicode MS" pitchFamily="34" charset="-120"/>
            </a:endParaRPr>
          </a:p>
          <a:p>
            <a:pPr marL="185738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zh-TW" sz="1400" dirty="0" smtClean="0">
                <a:ea typeface="Arial Unicode MS" pitchFamily="34" charset="-120"/>
                <a:cs typeface="Arial Unicode MS" pitchFamily="34" charset="-120"/>
              </a:rPr>
              <a:t>Nanotechnology</a:t>
            </a:r>
            <a:endParaRPr lang="en-US" altLang="zh-TW" sz="1400" dirty="0">
              <a:ea typeface="Arial Unicode MS" pitchFamily="34" charset="-120"/>
              <a:cs typeface="Arial Unicode MS" pitchFamily="34" charset="-12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altLang="zh-TW" sz="1400" dirty="0">
                <a:ea typeface="Arial Unicode MS" pitchFamily="34" charset="-120"/>
                <a:cs typeface="Arial Unicode MS" pitchFamily="34" charset="-120"/>
              </a:rPr>
              <a:t>Carbon nanomaterials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altLang="zh-TW" sz="1400" dirty="0" smtClean="0">
                <a:ea typeface="Arial Unicode MS" pitchFamily="34" charset="-120"/>
                <a:cs typeface="Arial Unicode MS" pitchFamily="34" charset="-120"/>
              </a:rPr>
              <a:t>1D and 2D </a:t>
            </a:r>
            <a:r>
              <a:rPr lang="en-US" altLang="zh-TW" sz="1400" dirty="0" err="1" smtClean="0">
                <a:ea typeface="Arial Unicode MS" pitchFamily="34" charset="-120"/>
                <a:cs typeface="Arial Unicode MS" pitchFamily="34" charset="-120"/>
              </a:rPr>
              <a:t>nanomaterials</a:t>
            </a:r>
            <a:endParaRPr lang="en-US" altLang="zh-TW" sz="1400" dirty="0">
              <a:ea typeface="Arial Unicode MS" pitchFamily="34" charset="-120"/>
              <a:cs typeface="Arial Unicode MS" pitchFamily="34" charset="-12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altLang="zh-TW" sz="1400" dirty="0" err="1" smtClean="0">
                <a:ea typeface="Arial Unicode MS" pitchFamily="34" charset="-120"/>
                <a:cs typeface="Arial Unicode MS" pitchFamily="34" charset="-120"/>
              </a:rPr>
              <a:t>Nanocomposites</a:t>
            </a:r>
            <a:endParaRPr lang="en-US" altLang="zh-TW" sz="1400" dirty="0" smtClean="0">
              <a:ea typeface="Arial Unicode MS" pitchFamily="34" charset="-120"/>
              <a:cs typeface="Arial Unicode MS" pitchFamily="34" charset="-120"/>
            </a:endParaRPr>
          </a:p>
          <a:p>
            <a:pPr marL="642938" lvl="1" indent="-1857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altLang="zh-TW" sz="1400" dirty="0" smtClean="0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16288" y="293252"/>
            <a:ext cx="434125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      </a:t>
            </a:r>
            <a:r>
              <a:rPr lang="en-US" altLang="zh-TW" sz="2000" b="1" dirty="0" smtClean="0"/>
              <a:t>Energy Materials Laboratory</a:t>
            </a:r>
            <a:endParaRPr lang="zh-TW" altLang="en-US" sz="2000" b="1" dirty="0"/>
          </a:p>
        </p:txBody>
      </p:sp>
      <p:sp>
        <p:nvSpPr>
          <p:cNvPr id="34" name="矩形 33"/>
          <p:cNvSpPr/>
          <p:nvPr/>
        </p:nvSpPr>
        <p:spPr>
          <a:xfrm>
            <a:off x="7170092" y="4488949"/>
            <a:ext cx="121854" cy="23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 t="18715" r="38576" b="23178"/>
          <a:stretch>
            <a:fillRect/>
          </a:stretch>
        </p:blipFill>
        <p:spPr bwMode="auto">
          <a:xfrm>
            <a:off x="35496" y="100975"/>
            <a:ext cx="1584176" cy="188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38143"/>
            <a:ext cx="2533599" cy="236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04" y="938143"/>
            <a:ext cx="2530800" cy="236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06830"/>
            <a:ext cx="2582204" cy="272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68" y="3327807"/>
            <a:ext cx="2528836" cy="270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圖片 13" descr="材料系系徽(白)gif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5058"/>
            <a:ext cx="485652" cy="49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46" y="1105571"/>
            <a:ext cx="1943630" cy="13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33" y="973892"/>
            <a:ext cx="1481399" cy="13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69</Words>
  <Application>Microsoft Office PowerPoint</Application>
  <PresentationFormat>如螢幕大小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Arial Unicode MS</vt:lpstr>
      <vt:lpstr>新細明體</vt:lpstr>
      <vt:lpstr>Arial</vt:lpstr>
      <vt:lpstr>Calibri</vt:lpstr>
      <vt:lpstr>Wingdings</vt:lpstr>
      <vt:lpstr>預設簡報設計</vt:lpstr>
      <vt:lpstr>PowerPoint 簡報</vt:lpstr>
    </vt:vector>
  </TitlesOfParts>
  <Company>BLUESHI 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BLUESHI</dc:creator>
  <cp:lastModifiedBy>user</cp:lastModifiedBy>
  <cp:revision>25</cp:revision>
  <dcterms:created xsi:type="dcterms:W3CDTF">2011-04-07T16:36:09Z</dcterms:created>
  <dcterms:modified xsi:type="dcterms:W3CDTF">2018-06-04T03:45:19Z</dcterms:modified>
</cp:coreProperties>
</file>